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3"/>
    <p:sldId id="261" r:id="rId4"/>
    <p:sldId id="284" r:id="rId5"/>
    <p:sldId id="287" r:id="rId6"/>
    <p:sldId id="291" r:id="rId7"/>
    <p:sldId id="289" r:id="rId8"/>
    <p:sldId id="282" r:id="rId9"/>
  </p:sldIdLst>
  <p:sldSz cx="12192000" cy="6858000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Microsoft Office 用户" initials="Office" lastIdx="18" clrIdx="1"/>
  <p:cmAuthor id="3" name="邱 玉" initials="邱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F9E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0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13.png"/><Relationship Id="rId7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image" Target="../media/image8.png"/><Relationship Id="rId3" Type="http://schemas.openxmlformats.org/officeDocument/2006/relationships/tags" Target="../tags/tag6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14.png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tags" Target="../tags/tag16.xml"/><Relationship Id="rId4" Type="http://schemas.openxmlformats.org/officeDocument/2006/relationships/image" Target="../media/image17.png"/><Relationship Id="rId3" Type="http://schemas.openxmlformats.org/officeDocument/2006/relationships/tags" Target="../tags/tag15.xml"/><Relationship Id="rId2" Type="http://schemas.openxmlformats.org/officeDocument/2006/relationships/image" Target="../media/image16.png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ags" Target="../tags/tag20.xml"/><Relationship Id="rId3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2"/>
          <p:cNvSpPr txBox="1"/>
          <p:nvPr/>
        </p:nvSpPr>
        <p:spPr>
          <a:xfrm>
            <a:off x="1941830" y="2364105"/>
            <a:ext cx="8308975" cy="249301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p>
            <a:pPr algn="dist"/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天津医科大学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dist"/>
            <a:endParaRPr lang="zh-CN" altLang="en-US" sz="5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dist"/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求职技能大赛参与流程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医脉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6285" y="123825"/>
            <a:ext cx="2877820" cy="1169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7345" y="348615"/>
            <a:ext cx="3360000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12"/>
          <p:cNvSpPr txBox="1"/>
          <p:nvPr/>
        </p:nvSpPr>
        <p:spPr>
          <a:xfrm>
            <a:off x="488950" y="438150"/>
            <a:ext cx="3098165" cy="61531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p>
            <a:pPr algn="dist"/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扫码登录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48355" y="5915660"/>
            <a:ext cx="234315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点击上传附件简历</a:t>
            </a:r>
            <a:endParaRPr lang="zh-CN" altLang="en-US" sz="15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16625" y="5915660"/>
            <a:ext cx="223774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同意</a:t>
            </a:r>
            <a:endParaRPr lang="zh-CN" altLang="en-US" sz="1500" b="1">
              <a:solidFill>
                <a:srgbClr val="148F9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32545" y="5915660"/>
            <a:ext cx="204089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授权登录手机号</a:t>
            </a:r>
            <a:endParaRPr lang="zh-CN" altLang="en-US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920" y="5915660"/>
            <a:ext cx="234315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</a:t>
            </a:r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</a:t>
            </a:r>
            <a:endParaRPr lang="zh-CN" altLang="en-US" sz="15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C:\Users\ci29740\Downloads\医脉2023文件\流程\01.png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54070" y="1291590"/>
            <a:ext cx="2262505" cy="4079875"/>
          </a:xfrm>
          <a:prstGeom prst="rect">
            <a:avLst/>
          </a:prstGeom>
        </p:spPr>
      </p:pic>
      <p:pic>
        <p:nvPicPr>
          <p:cNvPr id="4" name="图片 3" descr="C:\Users\ci29740\Downloads\医脉2023文件\流程\01-2.png01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16625" y="1321435"/>
            <a:ext cx="2252345" cy="3987165"/>
          </a:xfrm>
          <a:prstGeom prst="rect">
            <a:avLst/>
          </a:prstGeom>
        </p:spPr>
      </p:pic>
      <p:pic>
        <p:nvPicPr>
          <p:cNvPr id="14" name="图片 13" descr="C:\Users\ci29740\Downloads\医脉2023文件\流程\02.png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932545" y="1363345"/>
            <a:ext cx="2211705" cy="3947160"/>
          </a:xfrm>
          <a:prstGeom prst="rect">
            <a:avLst/>
          </a:prstGeom>
        </p:spPr>
      </p:pic>
      <p:pic>
        <p:nvPicPr>
          <p:cNvPr id="2" name="图片 1" descr="职业技能大赛_9天津医科大学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70" y="2151380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12"/>
          <p:cNvSpPr txBox="1"/>
          <p:nvPr/>
        </p:nvSpPr>
        <p:spPr>
          <a:xfrm>
            <a:off x="488950" y="438150"/>
            <a:ext cx="4207510" cy="61531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p>
            <a:pPr algn="dist"/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上传简历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32250" y="5944235"/>
            <a:ext cx="382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提前将个人简历发送给文件传输助手或好友</a:t>
            </a:r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选择简历文件进行上传</a:t>
            </a:r>
            <a:endParaRPr lang="zh-CN" altLang="en-US" sz="15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93430" y="5944235"/>
            <a:ext cx="24892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根据提示完善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个人信息</a:t>
            </a:r>
            <a:endParaRPr lang="zh-CN" altLang="en-US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C:\Users\ci29740\Downloads\医脉2023文件\流程\04.png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29660" y="1258570"/>
            <a:ext cx="2466340" cy="4438650"/>
          </a:xfrm>
          <a:prstGeom prst="rect">
            <a:avLst/>
          </a:prstGeom>
        </p:spPr>
      </p:pic>
      <p:pic>
        <p:nvPicPr>
          <p:cNvPr id="4" name="图片 3" descr="C:\Users\ci29740\Downloads\医脉2023文件\流程\06.png0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92795" y="1279525"/>
            <a:ext cx="2489835" cy="4425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3495" y="5944235"/>
            <a:ext cx="19424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从微信文件导入</a:t>
            </a:r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上传简历</a:t>
            </a:r>
            <a:endParaRPr lang="zh-CN" altLang="en-US" sz="15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C:\Users\ci29740\Downloads\医脉2023文件\流程\03.png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55" y="1228090"/>
            <a:ext cx="2520950" cy="4480560"/>
          </a:xfrm>
          <a:prstGeom prst="rect">
            <a:avLst/>
          </a:prstGeom>
        </p:spPr>
      </p:pic>
      <p:pic>
        <p:nvPicPr>
          <p:cNvPr id="6" name="图片 5" descr="C:\Users\ci29740\Downloads\医脉2023文件\流程\05.png0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5404485" y="1304925"/>
            <a:ext cx="2466340" cy="4396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12"/>
          <p:cNvSpPr txBox="1"/>
          <p:nvPr/>
        </p:nvSpPr>
        <p:spPr>
          <a:xfrm>
            <a:off x="488950" y="438150"/>
            <a:ext cx="5237480" cy="61531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p>
            <a:pPr algn="dist"/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完善个人简历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3" name="图片 12" descr="C:\Users\ci29740\Downloads\医脉2023文件\流程\07.png0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613785" y="1250950"/>
            <a:ext cx="2386965" cy="42513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70585" y="5786755"/>
            <a:ext cx="2237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红色提示位置</a:t>
            </a:r>
            <a:r>
              <a:rPr lang="zh-CN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，进行简历完善</a:t>
            </a:r>
            <a:endParaRPr lang="zh-CN" altLang="en-US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41775" y="5795645"/>
            <a:ext cx="43097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完善个人信息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添加求职意向</a:t>
            </a:r>
            <a:endParaRPr lang="zh-CN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 descr="C:\Users\ci29740\Downloads\医脉2023文件\流程\06.png0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6460" y="1295400"/>
            <a:ext cx="2366645" cy="4206875"/>
          </a:xfrm>
          <a:prstGeom prst="rect">
            <a:avLst/>
          </a:prstGeom>
        </p:spPr>
      </p:pic>
      <p:pic>
        <p:nvPicPr>
          <p:cNvPr id="2" name="图片 1" descr="C:\Users\ci29740\Downloads\医脉2023文件\流程\08.png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115685" y="1250315"/>
            <a:ext cx="2418080" cy="4206875"/>
          </a:xfrm>
          <a:prstGeom prst="rect">
            <a:avLst/>
          </a:prstGeom>
        </p:spPr>
      </p:pic>
      <p:pic>
        <p:nvPicPr>
          <p:cNvPr id="4" name="图片 3" descr="C:\Users\ci29740\Downloads\医脉2023文件\流程\10.png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9089390" y="1208405"/>
            <a:ext cx="2428240" cy="42964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9302115" y="5786755"/>
            <a:ext cx="2237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完善工作经历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校园项目经历</a:t>
            </a:r>
            <a:endParaRPr lang="zh-CN" altLang="en-US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12"/>
          <p:cNvSpPr txBox="1"/>
          <p:nvPr/>
        </p:nvSpPr>
        <p:spPr>
          <a:xfrm>
            <a:off x="488950" y="438150"/>
            <a:ext cx="5237480" cy="61531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p>
            <a:pPr algn="dist"/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保存简历，报名成功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 descr="C:\Users\ci29740\Downloads\医脉2023文件\流程\微信截图_20230317161733.png微信截图_202303171617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632075" y="1299845"/>
            <a:ext cx="2331085" cy="425894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044190" y="5795645"/>
            <a:ext cx="136588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点击保存简历</a:t>
            </a:r>
            <a:endParaRPr lang="zh-CN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 descr="C:\Users\ci29740\Downloads\医脉2023文件\流程\11.png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235065" y="1299845"/>
            <a:ext cx="2416175" cy="425958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6323965" y="5874385"/>
            <a:ext cx="280035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报名成功</a:t>
            </a:r>
            <a:r>
              <a:rPr 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（以提示页面为准）</a:t>
            </a:r>
            <a:endParaRPr lang="zh-CN" altLang="en-US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12"/>
          <p:cNvSpPr txBox="1"/>
          <p:nvPr/>
        </p:nvSpPr>
        <p:spPr>
          <a:xfrm>
            <a:off x="488950" y="438150"/>
            <a:ext cx="5237480" cy="61531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p>
            <a:pPr algn="dist"/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福利抽奖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50975" y="5786755"/>
            <a:ext cx="2237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点击左上角</a:t>
            </a:r>
            <a:r>
              <a:rPr lang="en-US" altLang="zh-CN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home</a:t>
            </a:r>
            <a:r>
              <a:rPr lang="zh-CN" altLang="en-US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按钮，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回到首页</a:t>
            </a:r>
            <a:endParaRPr lang="zh-CN" altLang="en-US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C:\Users\ci29740\Downloads\医脉2023文件\流程\微信截图_20230317163001.png微信截图_202303171630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482725" y="1377315"/>
            <a:ext cx="2268855" cy="3970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61585" y="1485265"/>
            <a:ext cx="1799590" cy="3903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96935" y="1485265"/>
            <a:ext cx="1809115" cy="39046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4973955" y="5786755"/>
            <a:ext cx="2237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点击中部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2023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医药人升职季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banner</a:t>
            </a:r>
            <a:endParaRPr lang="en-US" altLang="zh-CN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8496935" y="5786755"/>
            <a:ext cx="17875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5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点击抽奖即可</a:t>
            </a:r>
            <a:endParaRPr lang="en-US" altLang="zh-CN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2"/>
          <p:cNvSpPr txBox="1"/>
          <p:nvPr/>
        </p:nvSpPr>
        <p:spPr>
          <a:xfrm>
            <a:off x="735330" y="2391410"/>
            <a:ext cx="6969760" cy="123063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关于大赛中有任何问题或建议，可扫码咨询小助理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1130" y="425450"/>
            <a:ext cx="3608070" cy="6006465"/>
          </a:xfrm>
          <a:prstGeom prst="rect">
            <a:avLst/>
          </a:prstGeom>
        </p:spPr>
      </p:pic>
      <p:pic>
        <p:nvPicPr>
          <p:cNvPr id="3" name="图片 2" descr="医脉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26435" y="123825"/>
            <a:ext cx="2877820" cy="1169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7345" y="348615"/>
            <a:ext cx="3360000" cy="90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UNIT_PLACING_PICTURE_USER_VIEWPORT" val="{&quot;height&quot;:4879,&quot;width&quot;:2740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  <p:tag name="KSO_WM_UNIT_PLACING_PICTURE_USER_VIEWPORT" val="{&quot;height&quot;:4879,&quot;width&quot;:2740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PP_MARK_KEY" val="de037acb-08d8-48b8-b35d-0267c35f097f"/>
  <p:tag name="COMMONDATA" val="eyJoZGlkIjoiMjg3Y2ZhNWM1ODgxOWRjNGU2MTVmMjlhZjRkODI2Nj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4879,&quot;width&quot;:2740}"/>
</p:tagLst>
</file>

<file path=ppt/tags/tag6.xml><?xml version="1.0" encoding="utf-8"?>
<p:tagLst xmlns:p="http://schemas.openxmlformats.org/presentationml/2006/main">
  <p:tag name="KSO_WM_UNIT_PLACING_PICTURE_USER_VIEWPORT" val="{&quot;height&quot;:5055,&quot;width&quot;:2844}"/>
</p:tagLst>
</file>

<file path=ppt/tags/tag7.xml><?xml version="1.0" encoding="utf-8"?>
<p:tagLst xmlns:p="http://schemas.openxmlformats.org/presentationml/2006/main">
  <p:tag name="KSO_WM_BEAUTIFY_FLAG" val=""/>
  <p:tag name="KSO_WM_UNIT_PLACING_PICTURE_USER_VIEWPORT" val="{&quot;height&quot;:4879,&quot;width&quot;:2740}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4879,&quot;width&quot;:2740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46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ouyangan</dc:creator>
  <cp:lastModifiedBy>Zzzz</cp:lastModifiedBy>
  <cp:revision>72</cp:revision>
  <dcterms:created xsi:type="dcterms:W3CDTF">2022-10-24T09:59:00Z</dcterms:created>
  <dcterms:modified xsi:type="dcterms:W3CDTF">2023-04-25T07:27:39Z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EED9036AF2624EBC86617C949B644EBC</vt:lpwstr>
  </property>
</Properties>
</file>